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8" r:id="rId16"/>
    <p:sldId id="299" r:id="rId17"/>
    <p:sldId id="300" r:id="rId18"/>
    <p:sldId id="301" r:id="rId19"/>
    <p:sldId id="302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0" r:id="rId40"/>
    <p:sldId id="291" r:id="rId41"/>
    <p:sldId id="292" r:id="rId42"/>
    <p:sldId id="293" r:id="rId43"/>
    <p:sldId id="294" r:id="rId44"/>
    <p:sldId id="296" r:id="rId45"/>
    <p:sldId id="297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BFE9-47B7-6A6A-3601-9EBE5F929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BF01B-D9A8-5A2B-F936-927AE4D19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2AA9-2424-EE2A-1019-4BFC7F14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D0E4F-09A8-E817-5D2D-CF5E9917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D5BD6-D40F-81F5-07E4-CD46A017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18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B219-C444-7B37-2C2C-CE47037F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BE8B6-1C12-AF29-F8AF-6225EBE64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9EBE9-75EC-3E35-2216-D50FC73E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290F0-B039-AE7E-192A-C1C2201F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BD65B-0460-3338-4F6E-9202E9BF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54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2F423B-4C07-3145-748C-0974C13FC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8C20D-A1EC-21A7-1F12-556C2D636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6D82-1697-C95D-0E99-3D1D5E21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FCFEF-94A5-D9B2-1000-D85CE877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BA0E0-D401-F3CE-3F7D-F801E25A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6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AC2E-FD84-C9F5-0B6D-DE2D5B0E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E56F0-95C4-EF32-D0C5-C178C1F7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57E8-5E59-AEE5-1DA6-D0C46938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1B4D3-AC7A-02CC-2800-D1A4982F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97B6F-DB38-767B-926B-E9076790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49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0A6A-EC0D-C442-2530-F59EE541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2D37C-7037-65D6-9332-6D52F0D6B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2691A-014A-AA8A-CCA6-92A95BCA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FBFD5-459D-FA5F-5A16-C8CC71F7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F3A95-A5D6-0B9C-688B-7F7C240C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14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B981-BF84-DE80-A303-60F4DEB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E8449-7354-3FFC-8A4A-3A897A5FB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FC12C-6FD9-0386-9EC1-3D1082E43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48800-01E8-C538-A12B-017199D0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B2D9C-AE38-F028-6930-43F8DD0F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B51E2-BE17-985A-1CF2-FCB23586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6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3CD7-C2A7-879A-6FF9-6CF0C55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0280B-9726-8C53-24EC-406280A63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0299F-1F75-45D9-1FC4-6848E5B30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B3AB8-E001-3C00-957D-0F5791AE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25D0C-392C-6A93-B43B-5F454175A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D34EA-6D35-E5C5-A2DC-F63F9008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84AF8-5DB5-74E3-9E61-FFA74F38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4132A-7BDD-878F-7961-3EE0E39B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23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3849-DE50-5AB9-D594-21E1AFCB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C3CD6-AC8C-7DF6-2271-5D93DBB0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087EB-64F4-979D-6115-C5762413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A506F-1097-24B2-02F9-73692532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445D3-E0FC-E931-C6AE-442A5F17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D9800-5789-D262-5835-6A8C295A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54A90-8340-3FD3-BB3C-7557F574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90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E54E-1408-B27F-B865-02F6B775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CC33-35F9-A01E-E103-771867314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F41C9-A568-80F8-53AC-8A83FA554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A73FB-8D56-147A-2224-D4A72B28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46B89-02EE-B013-36BA-BDD139D0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021FA-969C-78F2-5DE0-294B103E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57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D4BB-288E-1EBF-1A14-B19A69FB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2ED65-392D-F562-2ED6-FFE64CA7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79D5-D7C6-CCFF-CB17-972B4AF2A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5ABEA-1F32-D519-99D7-C7078E02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D9799-E965-F099-689C-0B493225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C2D1D-62B4-F131-8DB8-AFD79A65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6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8D781F-CEEE-E78A-9FF5-8ECA2FEB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3A3FC-4907-C604-526F-3F050A58A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3C4F0-960D-F636-847D-6976D562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C306-C134-44E8-8E6E-327E35F55813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1FB3-31B4-6C84-0183-CE2B8459B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E81D-6187-6470-478D-B5788E00F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BA17F-C9F7-426A-ACAD-2DDBB2022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76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EDA2-0688-E602-22D5-9AFC6713F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Issues in Knowledge Representation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62EBC-85C6-FE1F-787A-4E4EA2F1F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48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E79F-9316-2077-AC9B-E34C1D74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3FD00-547A-B244-0113-35FD96FA4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03476-EA53-BE74-2BBC-1D820041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2" y="0"/>
            <a:ext cx="1105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6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13FE-9474-9D0A-4A63-737950AB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6398-5CBC-AC66-AEC8-7178FAD2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14C25-5C72-4D4F-0998-FACA00C5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90048"/>
            <a:ext cx="11650701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ADFB-C93F-7A4E-5121-08094604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81E0-C73E-8AF2-D8E8-0C3ED9B6C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1E014-32F9-6C7C-26F0-8F3793EB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209100"/>
            <a:ext cx="1160306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9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5DBA-BE8D-3E57-E3B4-A3606404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A3ED-AB55-2627-9128-AEA8B756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D77E9-5A6C-BF1D-365C-4DC35DBB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90048"/>
            <a:ext cx="11774543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71EC-DF91-4610-9113-40B4C8FE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4A48-9C10-56F6-1BA0-8E0C079B2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258B2-657C-FAB4-C203-8D12EC04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394864"/>
            <a:ext cx="11479227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3AE6-D940-26D1-8C00-DE1CFC10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9570-EAAD-1F7D-248E-5BBA8C800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2A4B9-DE37-0F4D-A692-2B873182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271022"/>
            <a:ext cx="11517332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3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924F-479A-80B4-D352-9FF3FB77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62C1-C0CA-D901-7914-204C633A7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ED77F-DB47-0FF9-4767-DD3FDD4D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8" y="-1670843"/>
            <a:ext cx="11322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97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71B9-1404-E8F1-C037-46EC04C2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C4FF-D286-6588-8CF1-D3C4CEF0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C8005-3A73-DAC2-E45B-2E52454C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166232"/>
            <a:ext cx="11555438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6299-9297-B7B9-9BFD-A00C5B15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615F4-EF5F-B82E-439D-D65DE53B7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C5CD2-C528-7884-B3E9-DCFE1CBD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99" y="0"/>
            <a:ext cx="1147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E407-64D8-6501-DE03-AB18A757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B9094-D62C-545B-AE31-E1AB730A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90C0F-7243-C4FD-3E5D-11911432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556811"/>
            <a:ext cx="11564964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3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934E-2DDE-5324-E14D-3AE5CCC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43CD-59DD-F81B-AECA-88085B0E9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90432-463E-DBDE-7A71-A22405DD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18653"/>
            <a:ext cx="11326806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7BB8-5EC2-856B-34A9-F480E86B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D20E-09CD-E2A0-89B4-D84BCD4DC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C5A9A-04BC-35A6-A80D-AE9389A1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170995"/>
            <a:ext cx="11393490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4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767B-2750-3634-F741-95DF95D5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DE5F8-9094-3A12-9AA5-9F4B7096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5E263-7DD2-DF55-15F8-8598A385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309127"/>
            <a:ext cx="11479227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7EA2-6390-BF32-E689-FF176623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9F98-5FC7-43A4-F641-3B16C8C9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D7AB1-AD24-0D4A-7A7B-1AAFA75A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56732"/>
            <a:ext cx="1144112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C056-4EF8-7038-5047-4CF750A1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2521D-8990-FC1E-8082-C53B2592D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BD3E5-A043-FFE5-47AF-65665BBC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342469"/>
            <a:ext cx="11117226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5D13-B815-AD38-5D12-5907EC44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DD62-EBE2-78A0-ADA6-8F2BACE5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9142D-7228-786B-AA63-9899E89C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261495"/>
            <a:ext cx="1163164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49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4BAB-8AC2-5F88-DC6B-670F0E67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2392E-9892-9F0B-E7B7-A1C9A3EF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5204A-8816-8C28-021D-C46AED6D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318653"/>
            <a:ext cx="11498280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3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696F-149D-ACF1-9356-6D446FF6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26D4A-F47A-1BF0-7D21-29913D432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B53BF-38C8-CE9A-CBD1-A1A8211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8" y="0"/>
            <a:ext cx="11300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8398-9242-48F5-493D-23223138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B96-C0A4-D394-AA7A-3AA2F28B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CAD2A-3A2B-FD3F-2B78-1526B7A0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8" y="0"/>
            <a:ext cx="11157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D839-03E6-F2E5-DD62-001D9791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676C-7C3D-ED87-6353-8EC1D584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1F241-3008-B65B-2955-F69348B8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32916"/>
            <a:ext cx="11364911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2CA-84EF-CC67-647E-45297FD2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5632C-F071-76FC-87BA-BB749EE9D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A69B-14AE-4218-2339-0D284F97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15" y="0"/>
            <a:ext cx="8892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4418-A3CF-8484-B164-DE1902E2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4AC74-0D57-0DA5-87A1-A4248D5A7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CCCD5-9990-E49A-4A5D-A9692059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90021"/>
            <a:ext cx="1162212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0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83D8-6F06-4008-A167-02A15FA9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797E-5144-7376-9D97-77246A399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A556B-B73D-93DD-6459-E8D87AA8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24" y="0"/>
            <a:ext cx="875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72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D063-D5A5-DD36-E789-99337EF7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4006-AD13-5F84-6DE9-9E55BAB5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6B4CB-72FA-89C7-997A-FBF46AA2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423443"/>
            <a:ext cx="1197459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1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5875-BFE1-EF49-7233-2392A94B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E093-6790-2ADD-AEFA-80FA7AA4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59BD5-AA79-8E79-530E-C47BD77D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4" y="0"/>
            <a:ext cx="11210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2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A8D5-7F77-295D-A2DA-2858F229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ECC3-02B9-9405-E41F-1AFC805A8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D24F8-8774-E8D0-7390-0B21BDAC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251969"/>
            <a:ext cx="1174596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C4F8-30E4-B20E-9EA7-8CE361DC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CA658-684A-B318-354D-029BF266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3C77-E3AE-D61F-6BDE-0B9BF047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85285"/>
            <a:ext cx="11755491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4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2B11-1B46-F5A9-A0F3-38EC82F2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FF1E7-077E-B2A8-D8F3-01A0D106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2918C-4B05-1F84-824E-41A14A0D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8" y="0"/>
            <a:ext cx="11572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80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C1EE-888E-7E4F-EEE6-D2913FED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B1921-17A9-3AA4-F735-F486080ED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700D1-E85D-63D7-BEA7-8A8AE94D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109074"/>
            <a:ext cx="11526859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7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7E0F-B6FC-9C87-1574-F0119A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7F0D-AA12-5ED2-254E-8A1152A5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54875-0168-2D7A-D7FE-B048119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271022"/>
            <a:ext cx="11479227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48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4E86-56C9-A06A-E6CA-642385E5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E3EC-A807-9ACC-9C60-4D4FB4F1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F6E4-7152-AD5F-A2FC-976711CF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80" y="0"/>
            <a:ext cx="10237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6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F8D6-BA51-05F2-2B93-F9A14032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51EF-C529-9BA7-CED9-ECFF0A4E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60A81-F368-2557-9255-C6B86803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5" y="0"/>
            <a:ext cx="11959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7679-0223-4A8F-9BEB-F8D473F0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D972-5254-1148-9B08-45F079C5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CB90D-2323-7FC8-7E36-40CC0148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104311"/>
            <a:ext cx="11584017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9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EF42-5FF7-85AE-2017-5F4ED1F0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4D1-A611-7F6E-1002-D7BA8E55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BA55D-8603-7D38-6499-612E80E7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5"/>
            <a:ext cx="12192000" cy="68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8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B0C1-590D-96B3-3C73-AA14BC71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F973-BAD2-63EC-C4E2-5ECB0246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D4EAB-4A00-4268-EE19-4875E619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571101"/>
            <a:ext cx="11717385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7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ECE1-AA70-FBA1-A25B-DC1F3AD1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25CD2-0557-B1B0-3B92-0380C3887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D8C7-E54E-1289-0FAA-48C1F4D2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256732"/>
            <a:ext cx="1163164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C103-8E0C-6F9D-B8E6-D3A970FC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D220-3554-9DC3-89E2-3DF83CE98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E514E-22A8-E5AE-7B64-B26F124D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618733"/>
            <a:ext cx="1176501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9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4C3C-472D-D7D5-6016-8963281C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9A59-D9FC-894A-8FD5-9C40692D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A4B7A-F0BC-4124-9536-F8FF2785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485364"/>
            <a:ext cx="11526859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18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8E67-29C2-E793-1784-2E518AE6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B30E-A11D-2B58-5197-EC2EB870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0CB44-4362-7738-825D-D92359E4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285311"/>
            <a:ext cx="1172691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5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D178-4E8E-4865-73E9-CF30635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311CF-A379-3A0D-2D7D-93D0EBC6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21415-A17B-6574-E723-E10A1280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261495"/>
            <a:ext cx="11622122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0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4FFC-E938-0D68-6260-C89EF6A5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F418-D3AF-10A2-22E2-F1D99724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F90F-FCD0-BE74-98F3-C00B0DEA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447259"/>
            <a:ext cx="11555438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4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23BD-6106-FA99-E9C9-172EDB3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470D6-A749-3F37-37C8-32373108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819DE-CA44-B3CB-AA2C-0D604ABB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113837"/>
            <a:ext cx="11412543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3568-ED8C-A83E-BCC9-77DF46AB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ECCCA-DFE0-024C-F5A7-B689CC9A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D65E5-3DA3-6E98-CDBC-C0B00B7A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223390"/>
            <a:ext cx="11926964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4A64-04A3-73D0-EB2C-42F301A7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0AE2-DEEB-CE70-91FF-C51D648D8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928D7-0B91-C563-E695-68AEA304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137653"/>
            <a:ext cx="11507806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88EF-1860-4CFE-DD71-F52A9873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8856-0D1D-CF4B-5223-1929F2AA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DE18-6A4F-DAE9-692F-4FD99788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0" y="0"/>
            <a:ext cx="109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0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</Words>
  <Application>Microsoft Office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Issues in Knowledge Representation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AI&amp;DS-42</dc:creator>
  <cp:lastModifiedBy>AI&amp;DS-42</cp:lastModifiedBy>
  <cp:revision>24</cp:revision>
  <dcterms:created xsi:type="dcterms:W3CDTF">2024-02-27T04:27:54Z</dcterms:created>
  <dcterms:modified xsi:type="dcterms:W3CDTF">2024-02-27T06:07:48Z</dcterms:modified>
</cp:coreProperties>
</file>